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8" r:id="rId2"/>
    <p:sldId id="294" r:id="rId3"/>
    <p:sldId id="297" r:id="rId4"/>
    <p:sldId id="279" r:id="rId5"/>
    <p:sldId id="339" r:id="rId6"/>
    <p:sldId id="340" r:id="rId7"/>
    <p:sldId id="350" r:id="rId8"/>
    <p:sldId id="341" r:id="rId9"/>
    <p:sldId id="342" r:id="rId10"/>
    <p:sldId id="343" r:id="rId11"/>
    <p:sldId id="344" r:id="rId12"/>
    <p:sldId id="345" r:id="rId13"/>
    <p:sldId id="347" r:id="rId14"/>
    <p:sldId id="348" r:id="rId15"/>
    <p:sldId id="349" r:id="rId16"/>
    <p:sldId id="346" r:id="rId17"/>
  </p:sldIdLst>
  <p:sldSz cx="9144000" cy="6858000" type="screen4x3"/>
  <p:notesSz cx="6877050" cy="10001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, M.Y. van den" userId="S::brg@rml.nl::2c8590e0-dd82-4d29-a17f-31d6a84d96f9" providerId="AD" clId="Web-{0A8D78C6-6067-4C9F-B105-996A99CE8C69}"/>
    <pc:docChg chg="modSld">
      <pc:chgData name="Berg, M.Y. van den" userId="S::brg@rml.nl::2c8590e0-dd82-4d29-a17f-31d6a84d96f9" providerId="AD" clId="Web-{0A8D78C6-6067-4C9F-B105-996A99CE8C69}" dt="2018-08-27T20:12:33.938" v="135" actId="20577"/>
      <pc:docMkLst>
        <pc:docMk/>
      </pc:docMkLst>
      <pc:sldChg chg="modSp">
        <pc:chgData name="Berg, M.Y. van den" userId="S::brg@rml.nl::2c8590e0-dd82-4d29-a17f-31d6a84d96f9" providerId="AD" clId="Web-{0A8D78C6-6067-4C9F-B105-996A99CE8C69}" dt="2018-08-27T20:07:07.222" v="40" actId="20577"/>
        <pc:sldMkLst>
          <pc:docMk/>
          <pc:sldMk cId="0" sldId="279"/>
        </pc:sldMkLst>
        <pc:spChg chg="mod">
          <ac:chgData name="Berg, M.Y. van den" userId="S::brg@rml.nl::2c8590e0-dd82-4d29-a17f-31d6a84d96f9" providerId="AD" clId="Web-{0A8D78C6-6067-4C9F-B105-996A99CE8C69}" dt="2018-08-27T20:07:07.222" v="40" actId="20577"/>
          <ac:spMkLst>
            <pc:docMk/>
            <pc:sldMk cId="0" sldId="279"/>
            <ac:spMk id="5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0A8D78C6-6067-4C9F-B105-996A99CE8C69}" dt="2018-08-27T20:04:43.019" v="17" actId="20577"/>
        <pc:sldMkLst>
          <pc:docMk/>
          <pc:sldMk cId="0" sldId="297"/>
        </pc:sldMkLst>
        <pc:spChg chg="mod">
          <ac:chgData name="Berg, M.Y. van den" userId="S::brg@rml.nl::2c8590e0-dd82-4d29-a17f-31d6a84d96f9" providerId="AD" clId="Web-{0A8D78C6-6067-4C9F-B105-996A99CE8C69}" dt="2018-08-27T20:04:43.019" v="1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0A8D78C6-6067-4C9F-B105-996A99CE8C69}" dt="2018-08-27T20:01:54.145" v="4" actId="20577"/>
        <pc:sldMkLst>
          <pc:docMk/>
          <pc:sldMk cId="0" sldId="338"/>
        </pc:sldMkLst>
        <pc:spChg chg="mod">
          <ac:chgData name="Berg, M.Y. van den" userId="S::brg@rml.nl::2c8590e0-dd82-4d29-a17f-31d6a84d96f9" providerId="AD" clId="Web-{0A8D78C6-6067-4C9F-B105-996A99CE8C69}" dt="2018-08-27T20:01:54.145" v="4" actId="20577"/>
          <ac:spMkLst>
            <pc:docMk/>
            <pc:sldMk cId="0" sldId="338"/>
            <ac:spMk id="4" creationId="{00000000-0000-0000-0000-000000000000}"/>
          </ac:spMkLst>
        </pc:spChg>
      </pc:sldChg>
      <pc:sldChg chg="delSp modSp">
        <pc:chgData name="Berg, M.Y. van den" userId="S::brg@rml.nl::2c8590e0-dd82-4d29-a17f-31d6a84d96f9" providerId="AD" clId="Web-{0A8D78C6-6067-4C9F-B105-996A99CE8C69}" dt="2018-08-27T20:08:09.674" v="52" actId="20577"/>
        <pc:sldMkLst>
          <pc:docMk/>
          <pc:sldMk cId="1007714277" sldId="339"/>
        </pc:sldMkLst>
        <pc:spChg chg="mod">
          <ac:chgData name="Berg, M.Y. van den" userId="S::brg@rml.nl::2c8590e0-dd82-4d29-a17f-31d6a84d96f9" providerId="AD" clId="Web-{0A8D78C6-6067-4C9F-B105-996A99CE8C69}" dt="2018-08-27T20:08:09.674" v="52" actId="20577"/>
          <ac:spMkLst>
            <pc:docMk/>
            <pc:sldMk cId="1007714277" sldId="339"/>
            <ac:spMk id="5" creationId="{00000000-0000-0000-0000-000000000000}"/>
          </ac:spMkLst>
        </pc:spChg>
        <pc:picChg chg="del">
          <ac:chgData name="Berg, M.Y. van den" userId="S::brg@rml.nl::2c8590e0-dd82-4d29-a17f-31d6a84d96f9" providerId="AD" clId="Web-{0A8D78C6-6067-4C9F-B105-996A99CE8C69}" dt="2018-08-27T20:07:34.425" v="41"/>
          <ac:picMkLst>
            <pc:docMk/>
            <pc:sldMk cId="1007714277" sldId="339"/>
            <ac:picMk id="2" creationId="{00000000-0000-0000-0000-000000000000}"/>
          </ac:picMkLst>
        </pc:picChg>
      </pc:sldChg>
      <pc:sldChg chg="modSp">
        <pc:chgData name="Berg, M.Y. van den" userId="S::brg@rml.nl::2c8590e0-dd82-4d29-a17f-31d6a84d96f9" providerId="AD" clId="Web-{0A8D78C6-6067-4C9F-B105-996A99CE8C69}" dt="2018-08-27T20:09:03.283" v="68" actId="20577"/>
        <pc:sldMkLst>
          <pc:docMk/>
          <pc:sldMk cId="3886842608" sldId="340"/>
        </pc:sldMkLst>
        <pc:spChg chg="mod">
          <ac:chgData name="Berg, M.Y. van den" userId="S::brg@rml.nl::2c8590e0-dd82-4d29-a17f-31d6a84d96f9" providerId="AD" clId="Web-{0A8D78C6-6067-4C9F-B105-996A99CE8C69}" dt="2018-08-27T20:09:03.283" v="68" actId="20577"/>
          <ac:spMkLst>
            <pc:docMk/>
            <pc:sldMk cId="3886842608" sldId="340"/>
            <ac:spMk id="5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0A8D78C6-6067-4C9F-B105-996A99CE8C69}" dt="2018-08-27T20:11:28.611" v="110" actId="20577"/>
        <pc:sldMkLst>
          <pc:docMk/>
          <pc:sldMk cId="1438306120" sldId="341"/>
        </pc:sldMkLst>
        <pc:spChg chg="mod">
          <ac:chgData name="Berg, M.Y. van den" userId="S::brg@rml.nl::2c8590e0-dd82-4d29-a17f-31d6a84d96f9" providerId="AD" clId="Web-{0A8D78C6-6067-4C9F-B105-996A99CE8C69}" dt="2018-08-27T20:11:28.611" v="110" actId="20577"/>
          <ac:spMkLst>
            <pc:docMk/>
            <pc:sldMk cId="1438306120" sldId="341"/>
            <ac:spMk id="5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0A8D78C6-6067-4C9F-B105-996A99CE8C69}" dt="2018-08-27T20:12:33.938" v="135" actId="20577"/>
        <pc:sldMkLst>
          <pc:docMk/>
          <pc:sldMk cId="363726638" sldId="343"/>
        </pc:sldMkLst>
        <pc:spChg chg="mod">
          <ac:chgData name="Berg, M.Y. van den" userId="S::brg@rml.nl::2c8590e0-dd82-4d29-a17f-31d6a84d96f9" providerId="AD" clId="Web-{0A8D78C6-6067-4C9F-B105-996A99CE8C69}" dt="2018-08-27T20:12:33.938" v="135" actId="20577"/>
          <ac:spMkLst>
            <pc:docMk/>
            <pc:sldMk cId="363726638" sldId="343"/>
            <ac:spMk id="5" creationId="{00000000-0000-0000-0000-000000000000}"/>
          </ac:spMkLst>
        </pc:spChg>
      </pc:sldChg>
    </pc:docChg>
  </pc:docChgLst>
  <pc:docChgLst>
    <pc:chgData name="Berg, M.Y. van den" userId="S::brg@rml.nl::2c8590e0-dd82-4d29-a17f-31d6a84d96f9" providerId="AD" clId="Web-{E956CBEC-96AE-2A7D-B8C4-5C80ED9ECC04}"/>
    <pc:docChg chg="addSld delSld modSld">
      <pc:chgData name="Berg, M.Y. van den" userId="S::brg@rml.nl::2c8590e0-dd82-4d29-a17f-31d6a84d96f9" providerId="AD" clId="Web-{E956CBEC-96AE-2A7D-B8C4-5C80ED9ECC04}" dt="2019-09-02T21:13:02.607" v="169"/>
      <pc:docMkLst>
        <pc:docMk/>
      </pc:docMkLst>
      <pc:sldChg chg="delSp modSp">
        <pc:chgData name="Berg, M.Y. van den" userId="S::brg@rml.nl::2c8590e0-dd82-4d29-a17f-31d6a84d96f9" providerId="AD" clId="Web-{E956CBEC-96AE-2A7D-B8C4-5C80ED9ECC04}" dt="2019-09-02T21:10:03.525" v="145" actId="14100"/>
        <pc:sldMkLst>
          <pc:docMk/>
          <pc:sldMk cId="0" sldId="297"/>
        </pc:sldMkLst>
        <pc:spChg chg="mod">
          <ac:chgData name="Berg, M.Y. van den" userId="S::brg@rml.nl::2c8590e0-dd82-4d29-a17f-31d6a84d96f9" providerId="AD" clId="Web-{E956CBEC-96AE-2A7D-B8C4-5C80ED9ECC04}" dt="2019-09-02T21:10:03.525" v="145" actId="14100"/>
          <ac:spMkLst>
            <pc:docMk/>
            <pc:sldMk cId="0" sldId="297"/>
            <ac:spMk id="5" creationId="{00000000-0000-0000-0000-000000000000}"/>
          </ac:spMkLst>
        </pc:spChg>
        <pc:picChg chg="del">
          <ac:chgData name="Berg, M.Y. van den" userId="S::brg@rml.nl::2c8590e0-dd82-4d29-a17f-31d6a84d96f9" providerId="AD" clId="Web-{E956CBEC-96AE-2A7D-B8C4-5C80ED9ECC04}" dt="2019-09-02T21:09:55.041" v="142"/>
          <ac:picMkLst>
            <pc:docMk/>
            <pc:sldMk cId="0" sldId="297"/>
            <ac:picMk id="7" creationId="{00000000-0000-0000-0000-000000000000}"/>
          </ac:picMkLst>
        </pc:picChg>
      </pc:sldChg>
      <pc:sldChg chg="modSp">
        <pc:chgData name="Berg, M.Y. van den" userId="S::brg@rml.nl::2c8590e0-dd82-4d29-a17f-31d6a84d96f9" providerId="AD" clId="Web-{E956CBEC-96AE-2A7D-B8C4-5C80ED9ECC04}" dt="2019-09-02T21:12:43.998" v="168" actId="20577"/>
        <pc:sldMkLst>
          <pc:docMk/>
          <pc:sldMk cId="3886842608" sldId="340"/>
        </pc:sldMkLst>
        <pc:spChg chg="mod">
          <ac:chgData name="Berg, M.Y. van den" userId="S::brg@rml.nl::2c8590e0-dd82-4d29-a17f-31d6a84d96f9" providerId="AD" clId="Web-{E956CBEC-96AE-2A7D-B8C4-5C80ED9ECC04}" dt="2019-09-02T21:12:43.998" v="168" actId="20577"/>
          <ac:spMkLst>
            <pc:docMk/>
            <pc:sldMk cId="3886842608" sldId="340"/>
            <ac:spMk id="5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E956CBEC-96AE-2A7D-B8C4-5C80ED9ECC04}" dt="2019-09-02T20:50:25.456" v="81" actId="20577"/>
        <pc:sldMkLst>
          <pc:docMk/>
          <pc:sldMk cId="1438306120" sldId="341"/>
        </pc:sldMkLst>
        <pc:spChg chg="mod">
          <ac:chgData name="Berg, M.Y. van den" userId="S::brg@rml.nl::2c8590e0-dd82-4d29-a17f-31d6a84d96f9" providerId="AD" clId="Web-{E956CBEC-96AE-2A7D-B8C4-5C80ED9ECC04}" dt="2019-09-02T20:50:25.456" v="81" actId="20577"/>
          <ac:spMkLst>
            <pc:docMk/>
            <pc:sldMk cId="1438306120" sldId="341"/>
            <ac:spMk id="5" creationId="{00000000-0000-0000-0000-000000000000}"/>
          </ac:spMkLst>
        </pc:spChg>
      </pc:sldChg>
      <pc:sldChg chg="delSp modSp">
        <pc:chgData name="Berg, M.Y. van den" userId="S::brg@rml.nl::2c8590e0-dd82-4d29-a17f-31d6a84d96f9" providerId="AD" clId="Web-{E956CBEC-96AE-2A7D-B8C4-5C80ED9ECC04}" dt="2019-09-02T21:13:02.607" v="169"/>
        <pc:sldMkLst>
          <pc:docMk/>
          <pc:sldMk cId="1403269356" sldId="346"/>
        </pc:sldMkLst>
        <pc:spChg chg="mod">
          <ac:chgData name="Berg, M.Y. van den" userId="S::brg@rml.nl::2c8590e0-dd82-4d29-a17f-31d6a84d96f9" providerId="AD" clId="Web-{E956CBEC-96AE-2A7D-B8C4-5C80ED9ECC04}" dt="2019-09-02T20:51:45.065" v="84" actId="20577"/>
          <ac:spMkLst>
            <pc:docMk/>
            <pc:sldMk cId="1403269356" sldId="346"/>
            <ac:spMk id="8" creationId="{00000000-0000-0000-0000-000000000000}"/>
          </ac:spMkLst>
        </pc:spChg>
        <pc:picChg chg="del">
          <ac:chgData name="Berg, M.Y. van den" userId="S::brg@rml.nl::2c8590e0-dd82-4d29-a17f-31d6a84d96f9" providerId="AD" clId="Web-{E956CBEC-96AE-2A7D-B8C4-5C80ED9ECC04}" dt="2019-09-02T21:13:02.607" v="169"/>
          <ac:picMkLst>
            <pc:docMk/>
            <pc:sldMk cId="1403269356" sldId="346"/>
            <ac:picMk id="2" creationId="{00000000-0000-0000-0000-000000000000}"/>
          </ac:picMkLst>
        </pc:picChg>
      </pc:sldChg>
      <pc:sldChg chg="modSp">
        <pc:chgData name="Berg, M.Y. van den" userId="S::brg@rml.nl::2c8590e0-dd82-4d29-a17f-31d6a84d96f9" providerId="AD" clId="Web-{E956CBEC-96AE-2A7D-B8C4-5C80ED9ECC04}" dt="2019-09-02T20:51:01.769" v="82" actId="20577"/>
        <pc:sldMkLst>
          <pc:docMk/>
          <pc:sldMk cId="1614482711" sldId="348"/>
        </pc:sldMkLst>
        <pc:spChg chg="mod">
          <ac:chgData name="Berg, M.Y. van den" userId="S::brg@rml.nl::2c8590e0-dd82-4d29-a17f-31d6a84d96f9" providerId="AD" clId="Web-{E956CBEC-96AE-2A7D-B8C4-5C80ED9ECC04}" dt="2019-09-02T20:51:01.769" v="82" actId="20577"/>
          <ac:spMkLst>
            <pc:docMk/>
            <pc:sldMk cId="1614482711" sldId="348"/>
            <ac:spMk id="6" creationId="{00000000-0000-0000-0000-000000000000}"/>
          </ac:spMkLst>
        </pc:spChg>
      </pc:sldChg>
      <pc:sldChg chg="new del">
        <pc:chgData name="Berg, M.Y. van den" userId="S::brg@rml.nl::2c8590e0-dd82-4d29-a17f-31d6a84d96f9" providerId="AD" clId="Web-{E956CBEC-96AE-2A7D-B8C4-5C80ED9ECC04}" dt="2019-09-02T20:55:06.523" v="86"/>
        <pc:sldMkLst>
          <pc:docMk/>
          <pc:sldMk cId="12145073" sldId="350"/>
        </pc:sldMkLst>
      </pc:sldChg>
      <pc:sldChg chg="addSp delSp modSp add replId">
        <pc:chgData name="Berg, M.Y. van den" userId="S::brg@rml.nl::2c8590e0-dd82-4d29-a17f-31d6a84d96f9" providerId="AD" clId="Web-{E956CBEC-96AE-2A7D-B8C4-5C80ED9ECC04}" dt="2019-09-02T21:08:48.650" v="141" actId="20577"/>
        <pc:sldMkLst>
          <pc:docMk/>
          <pc:sldMk cId="3134281937" sldId="350"/>
        </pc:sldMkLst>
        <pc:spChg chg="mod">
          <ac:chgData name="Berg, M.Y. van den" userId="S::brg@rml.nl::2c8590e0-dd82-4d29-a17f-31d6a84d96f9" providerId="AD" clId="Web-{E956CBEC-96AE-2A7D-B8C4-5C80ED9ECC04}" dt="2019-09-02T20:58:16.820" v="118" actId="20577"/>
          <ac:spMkLst>
            <pc:docMk/>
            <pc:sldMk cId="3134281937" sldId="350"/>
            <ac:spMk id="3" creationId="{00000000-0000-0000-0000-000000000000}"/>
          </ac:spMkLst>
        </pc:spChg>
        <pc:spChg chg="mod">
          <ac:chgData name="Berg, M.Y. van den" userId="S::brg@rml.nl::2c8590e0-dd82-4d29-a17f-31d6a84d96f9" providerId="AD" clId="Web-{E956CBEC-96AE-2A7D-B8C4-5C80ED9ECC04}" dt="2019-09-02T21:08:48.650" v="141" actId="20577"/>
          <ac:spMkLst>
            <pc:docMk/>
            <pc:sldMk cId="3134281937" sldId="350"/>
            <ac:spMk id="5" creationId="{00000000-0000-0000-0000-000000000000}"/>
          </ac:spMkLst>
        </pc:spChg>
        <pc:picChg chg="add mod">
          <ac:chgData name="Berg, M.Y. van den" userId="S::brg@rml.nl::2c8590e0-dd82-4d29-a17f-31d6a84d96f9" providerId="AD" clId="Web-{E956CBEC-96AE-2A7D-B8C4-5C80ED9ECC04}" dt="2019-09-02T21:01:14.104" v="134" actId="1076"/>
          <ac:picMkLst>
            <pc:docMk/>
            <pc:sldMk cId="3134281937" sldId="350"/>
            <ac:picMk id="2" creationId="{DC237DB6-E68A-4346-92FF-49CED4B28C7C}"/>
          </ac:picMkLst>
        </pc:picChg>
        <pc:picChg chg="add mod">
          <ac:chgData name="Berg, M.Y. van den" userId="S::brg@rml.nl::2c8590e0-dd82-4d29-a17f-31d6a84d96f9" providerId="AD" clId="Web-{E956CBEC-96AE-2A7D-B8C4-5C80ED9ECC04}" dt="2019-09-02T21:01:11.494" v="133" actId="1076"/>
          <ac:picMkLst>
            <pc:docMk/>
            <pc:sldMk cId="3134281937" sldId="350"/>
            <ac:picMk id="6" creationId="{82C10CD7-4D7B-4A42-9FCD-551EC90CC1EF}"/>
          </ac:picMkLst>
        </pc:picChg>
        <pc:picChg chg="del">
          <ac:chgData name="Berg, M.Y. van den" userId="S::brg@rml.nl::2c8590e0-dd82-4d29-a17f-31d6a84d96f9" providerId="AD" clId="Web-{E956CBEC-96AE-2A7D-B8C4-5C80ED9ECC04}" dt="2019-09-02T20:58:34.476" v="127"/>
          <ac:picMkLst>
            <pc:docMk/>
            <pc:sldMk cId="3134281937" sldId="350"/>
            <ac:picMk id="7" creationId="{00000000-0000-0000-0000-000000000000}"/>
          </ac:picMkLst>
        </pc:picChg>
      </pc:sldChg>
      <pc:sldChg chg="addSp delSp modSp add del mod replId setBg">
        <pc:chgData name="Berg, M.Y. van den" userId="S::brg@rml.nl::2c8590e0-dd82-4d29-a17f-31d6a84d96f9" providerId="AD" clId="Web-{E956CBEC-96AE-2A7D-B8C4-5C80ED9ECC04}" dt="2019-09-02T20:58:02.054" v="106"/>
        <pc:sldMkLst>
          <pc:docMk/>
          <pc:sldMk cId="3878546228" sldId="350"/>
        </pc:sldMkLst>
        <pc:spChg chg="mod">
          <ac:chgData name="Berg, M.Y. van den" userId="S::brg@rml.nl::2c8590e0-dd82-4d29-a17f-31d6a84d96f9" providerId="AD" clId="Web-{E956CBEC-96AE-2A7D-B8C4-5C80ED9ECC04}" dt="2019-09-02T20:57:12.992" v="105"/>
          <ac:spMkLst>
            <pc:docMk/>
            <pc:sldMk cId="3878546228" sldId="350"/>
            <ac:spMk id="3" creationId="{00000000-0000-0000-0000-000000000000}"/>
          </ac:spMkLst>
        </pc:spChg>
        <pc:spChg chg="del mod">
          <ac:chgData name="Berg, M.Y. van den" userId="S::brg@rml.nl::2c8590e0-dd82-4d29-a17f-31d6a84d96f9" providerId="AD" clId="Web-{E956CBEC-96AE-2A7D-B8C4-5C80ED9ECC04}" dt="2019-09-02T20:57:12.992" v="105"/>
          <ac:spMkLst>
            <pc:docMk/>
            <pc:sldMk cId="3878546228" sldId="350"/>
            <ac:spMk id="5" creationId="{00000000-0000-0000-0000-000000000000}"/>
          </ac:spMkLst>
        </pc:spChg>
        <pc:spChg chg="add">
          <ac:chgData name="Berg, M.Y. van den" userId="S::brg@rml.nl::2c8590e0-dd82-4d29-a17f-31d6a84d96f9" providerId="AD" clId="Web-{E956CBEC-96AE-2A7D-B8C4-5C80ED9ECC04}" dt="2019-09-02T20:57:12.992" v="105"/>
          <ac:spMkLst>
            <pc:docMk/>
            <pc:sldMk cId="3878546228" sldId="350"/>
            <ac:spMk id="71" creationId="{9BD0A92D-399A-41B4-B955-6B72A41B74A9}"/>
          </ac:spMkLst>
        </pc:spChg>
        <pc:spChg chg="add">
          <ac:chgData name="Berg, M.Y. van den" userId="S::brg@rml.nl::2c8590e0-dd82-4d29-a17f-31d6a84d96f9" providerId="AD" clId="Web-{E956CBEC-96AE-2A7D-B8C4-5C80ED9ECC04}" dt="2019-09-02T20:57:12.992" v="105"/>
          <ac:spMkLst>
            <pc:docMk/>
            <pc:sldMk cId="3878546228" sldId="350"/>
            <ac:spMk id="75" creationId="{9FA51AA9-DFBD-4CB2-9C70-26DAC24A34C0}"/>
          </ac:spMkLst>
        </pc:spChg>
        <pc:spChg chg="add">
          <ac:chgData name="Berg, M.Y. van den" userId="S::brg@rml.nl::2c8590e0-dd82-4d29-a17f-31d6a84d96f9" providerId="AD" clId="Web-{E956CBEC-96AE-2A7D-B8C4-5C80ED9ECC04}" dt="2019-09-02T20:57:12.992" v="105"/>
          <ac:spMkLst>
            <pc:docMk/>
            <pc:sldMk cId="3878546228" sldId="350"/>
            <ac:spMk id="77" creationId="{D5905D0D-FE5E-454B-A340-4DE821C09E8B}"/>
          </ac:spMkLst>
        </pc:spChg>
        <pc:spChg chg="mod">
          <ac:chgData name="Berg, M.Y. van den" userId="S::brg@rml.nl::2c8590e0-dd82-4d29-a17f-31d6a84d96f9" providerId="AD" clId="Web-{E956CBEC-96AE-2A7D-B8C4-5C80ED9ECC04}" dt="2019-09-02T20:57:12.992" v="105"/>
          <ac:spMkLst>
            <pc:docMk/>
            <pc:sldMk cId="3878546228" sldId="350"/>
            <ac:spMk id="5121" creationId="{00000000-0000-0000-0000-000000000000}"/>
          </ac:spMkLst>
        </pc:spChg>
        <pc:picChg chg="add mod">
          <ac:chgData name="Berg, M.Y. van den" userId="S::brg@rml.nl::2c8590e0-dd82-4d29-a17f-31d6a84d96f9" providerId="AD" clId="Web-{E956CBEC-96AE-2A7D-B8C4-5C80ED9ECC04}" dt="2019-09-02T20:57:12.992" v="105"/>
          <ac:picMkLst>
            <pc:docMk/>
            <pc:sldMk cId="3878546228" sldId="350"/>
            <ac:picMk id="2" creationId="{668D46E5-9B10-426B-B694-969B440803BB}"/>
          </ac:picMkLst>
        </pc:picChg>
        <pc:picChg chg="del">
          <ac:chgData name="Berg, M.Y. van den" userId="S::brg@rml.nl::2c8590e0-dd82-4d29-a17f-31d6a84d96f9" providerId="AD" clId="Web-{E956CBEC-96AE-2A7D-B8C4-5C80ED9ECC04}" dt="2019-09-02T20:56:12.992" v="91"/>
          <ac:picMkLst>
            <pc:docMk/>
            <pc:sldMk cId="3878546228" sldId="350"/>
            <ac:picMk id="7" creationId="{00000000-0000-0000-0000-000000000000}"/>
          </ac:picMkLst>
        </pc:picChg>
        <pc:picChg chg="add">
          <ac:chgData name="Berg, M.Y. van den" userId="S::brg@rml.nl::2c8590e0-dd82-4d29-a17f-31d6a84d96f9" providerId="AD" clId="Web-{E956CBEC-96AE-2A7D-B8C4-5C80ED9ECC04}" dt="2019-09-02T20:57:12.992" v="105"/>
          <ac:picMkLst>
            <pc:docMk/>
            <pc:sldMk cId="3878546228" sldId="350"/>
            <ac:picMk id="73" creationId="{D6A49DF9-534D-4905-8F46-02AB63EB6F34}"/>
          </ac:picMkLst>
        </pc:picChg>
        <pc:picChg chg="mod ord">
          <ac:chgData name="Berg, M.Y. van den" userId="S::brg@rml.nl::2c8590e0-dd82-4d29-a17f-31d6a84d96f9" providerId="AD" clId="Web-{E956CBEC-96AE-2A7D-B8C4-5C80ED9ECC04}" dt="2019-09-02T20:57:12.992" v="105"/>
          <ac:picMkLst>
            <pc:docMk/>
            <pc:sldMk cId="3878546228" sldId="350"/>
            <ac:picMk id="5122" creationId="{00000000-0000-0000-0000-000000000000}"/>
          </ac:picMkLst>
        </pc:picChg>
      </pc:sldChg>
    </pc:docChg>
  </pc:docChgLst>
  <pc:docChgLst>
    <pc:chgData clId="Web-{E956CBEC-96AE-2A7D-B8C4-5C80ED9ECC04}"/>
    <pc:docChg chg="modSld">
      <pc:chgData name="" userId="" providerId="" clId="Web-{E956CBEC-96AE-2A7D-B8C4-5C80ED9ECC04}" dt="2019-09-02T20:44:58.875" v="1" actId="20577"/>
      <pc:docMkLst>
        <pc:docMk/>
      </pc:docMkLst>
      <pc:sldChg chg="modSp">
        <pc:chgData name="" userId="" providerId="" clId="Web-{E956CBEC-96AE-2A7D-B8C4-5C80ED9ECC04}" dt="2019-09-02T20:44:58.875" v="0" actId="20577"/>
        <pc:sldMkLst>
          <pc:docMk/>
          <pc:sldMk cId="0" sldId="338"/>
        </pc:sldMkLst>
        <pc:spChg chg="mod">
          <ac:chgData name="" userId="" providerId="" clId="Web-{E956CBEC-96AE-2A7D-B8C4-5C80ED9ECC04}" dt="2019-09-02T20:44:58.875" v="0" actId="20577"/>
          <ac:spMkLst>
            <pc:docMk/>
            <pc:sldMk cId="0" sldId="338"/>
            <ac:spMk id="4" creationId="{00000000-0000-0000-0000-000000000000}"/>
          </ac:spMkLst>
        </pc:spChg>
      </pc:sldChg>
    </pc:docChg>
  </pc:docChgLst>
  <pc:docChgLst>
    <pc:chgData name="Berg, M.Y. van den" userId="S::brg@rml.nl::2c8590e0-dd82-4d29-a17f-31d6a84d96f9" providerId="AD" clId="Web-{9D611C9E-0AB1-0825-FA18-4CC7FD12C602}"/>
    <pc:docChg chg="modSld">
      <pc:chgData name="Berg, M.Y. van den" userId="S::brg@rml.nl::2c8590e0-dd82-4d29-a17f-31d6a84d96f9" providerId="AD" clId="Web-{9D611C9E-0AB1-0825-FA18-4CC7FD12C602}" dt="2018-08-27T20:27:30.846" v="6" actId="20577"/>
      <pc:docMkLst>
        <pc:docMk/>
      </pc:docMkLst>
      <pc:sldChg chg="modSp">
        <pc:chgData name="Berg, M.Y. van den" userId="S::brg@rml.nl::2c8590e0-dd82-4d29-a17f-31d6a84d96f9" providerId="AD" clId="Web-{9D611C9E-0AB1-0825-FA18-4CC7FD12C602}" dt="2018-08-27T20:26:42.127" v="1" actId="20577"/>
        <pc:sldMkLst>
          <pc:docMk/>
          <pc:sldMk cId="363726638" sldId="343"/>
        </pc:sldMkLst>
        <pc:spChg chg="mod">
          <ac:chgData name="Berg, M.Y. van den" userId="S::brg@rml.nl::2c8590e0-dd82-4d29-a17f-31d6a84d96f9" providerId="AD" clId="Web-{9D611C9E-0AB1-0825-FA18-4CC7FD12C602}" dt="2018-08-27T20:26:42.127" v="1" actId="20577"/>
          <ac:spMkLst>
            <pc:docMk/>
            <pc:sldMk cId="363726638" sldId="343"/>
            <ac:spMk id="5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9D611C9E-0AB1-0825-FA18-4CC7FD12C602}" dt="2018-08-27T20:27:13.252" v="3" actId="20577"/>
        <pc:sldMkLst>
          <pc:docMk/>
          <pc:sldMk cId="2486585146" sldId="347"/>
        </pc:sldMkLst>
        <pc:spChg chg="mod">
          <ac:chgData name="Berg, M.Y. van den" userId="S::brg@rml.nl::2c8590e0-dd82-4d29-a17f-31d6a84d96f9" providerId="AD" clId="Web-{9D611C9E-0AB1-0825-FA18-4CC7FD12C602}" dt="2018-08-27T20:27:13.252" v="3" actId="20577"/>
          <ac:spMkLst>
            <pc:docMk/>
            <pc:sldMk cId="2486585146" sldId="347"/>
            <ac:spMk id="6" creationId="{00000000-0000-0000-0000-000000000000}"/>
          </ac:spMkLst>
        </pc:spChg>
      </pc:sldChg>
      <pc:sldChg chg="modSp">
        <pc:chgData name="Berg, M.Y. van den" userId="S::brg@rml.nl::2c8590e0-dd82-4d29-a17f-31d6a84d96f9" providerId="AD" clId="Web-{9D611C9E-0AB1-0825-FA18-4CC7FD12C602}" dt="2018-08-27T20:27:30.846" v="6" actId="20577"/>
        <pc:sldMkLst>
          <pc:docMk/>
          <pc:sldMk cId="1614482711" sldId="348"/>
        </pc:sldMkLst>
        <pc:spChg chg="mod">
          <ac:chgData name="Berg, M.Y. van den" userId="S::brg@rml.nl::2c8590e0-dd82-4d29-a17f-31d6a84d96f9" providerId="AD" clId="Web-{9D611C9E-0AB1-0825-FA18-4CC7FD12C602}" dt="2018-08-27T20:27:30.846" v="6" actId="20577"/>
          <ac:spMkLst>
            <pc:docMk/>
            <pc:sldMk cId="1614482711" sldId="34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99584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99584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F36256F8-85C9-4072-852C-FA2864FF6202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0070"/>
            <a:ext cx="2980055" cy="499584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404" y="9500070"/>
            <a:ext cx="2980055" cy="499584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E6D59E56-8137-461B-B85B-35E3D6445A4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45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5A31C215-3CAD-40D2-A774-76A298FBAA70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0063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0063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E305B7C7-4243-4709-A5E7-74DAD8FDCD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57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B7C7-4243-4709-A5E7-74DAD8FDCD2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63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BC1DD-DC7B-4812-BAE3-EAB104BCB293}" type="datetimeFigureOut">
              <a:rPr lang="nl-NL" smtClean="0"/>
              <a:pPr/>
              <a:t>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9DC2-DEC9-45E6-B04F-E564E3A30D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l.n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oco@rml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Leerlingenzaken\Jaarlaag brugklas 1 &amp; 2\Coordinator brugklassen\mijn afbeeldingen\1112 fotos jasper\rml_finalmaximaleresolutie\DSC_3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216" y="2492896"/>
            <a:ext cx="6725568" cy="40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1197390" y="877115"/>
            <a:ext cx="5390833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nl-NL" sz="3600" b="1" dirty="0">
                <a:latin typeface="Verdana"/>
                <a:ea typeface="Verdana"/>
                <a:cs typeface="Verdana"/>
              </a:rPr>
              <a:t>Start schooljaar 2019 - 2020</a:t>
            </a:r>
            <a:endParaRPr lang="nl-NL" sz="36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Absentie / afmelden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140334"/>
            <a:ext cx="7714722" cy="49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Telefonisch tussen 7.45 en 8.30 uur, </a:t>
            </a:r>
            <a:endParaRPr lang="en-US"/>
          </a:p>
          <a:p>
            <a:pPr>
              <a:lnSpc>
                <a:spcPct val="150000"/>
              </a:lnSpc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 per dag</a:t>
            </a:r>
            <a:r>
              <a:rPr lang="nl-NL" altLang="nl-NL" sz="2400" dirty="0">
                <a:latin typeface="Verdana"/>
                <a:ea typeface="Verdana"/>
                <a:cs typeface="Calibri"/>
              </a:rPr>
              <a:t> </a:t>
            </a: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via Magister (ziekmelding)</a:t>
            </a:r>
            <a:endParaRPr lang="nl-NL" dirty="0">
              <a:latin typeface="Calibri"/>
              <a:ea typeface="Verdana" panose="020B0604030504040204" pitchFamily="34" charset="0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Meerdere dagen ziek? Elke dag bellen / invoeren in Magister of in een keer meerdere dagen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bezoek b.v. tandarts gedurende de dag: bellen naar school (liefst niet op dag zelf) of briefje meegeven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Afwezige docenten: zie Magister (agenda)</a:t>
            </a:r>
          </a:p>
          <a:p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Lesuitval etc.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700808"/>
            <a:ext cx="8218778" cy="44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Begin/eind van de dag: website / telefoonboom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Tussendoor: opvang in lokaal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Pauzes: in school of buiten op plein achterkant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 ziek naar huis: via mentor / coördinator en via conciërges (bellen)</a:t>
            </a:r>
          </a:p>
        </p:txBody>
      </p:sp>
      <p:pic>
        <p:nvPicPr>
          <p:cNvPr id="6" name="Afbeelding 5" descr="RML gebo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4058" y="4461449"/>
            <a:ext cx="3272083" cy="21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sz="3500" b="1">
                <a:solidFill>
                  <a:schemeClr val="tx1"/>
                </a:solidFill>
                <a:latin typeface="Verdana" pitchFamily="34" charset="0"/>
              </a:rPr>
              <a:t>De mentor</a:t>
            </a: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844824"/>
            <a:ext cx="7714722" cy="4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539552" y="1844824"/>
            <a:ext cx="8280920" cy="4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Contactpersoon voor leerling, ouders en docenten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per telefoon of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Mentorgesprek</a:t>
            </a:r>
          </a:p>
          <a:p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Klassenactiviteiten, </a:t>
            </a:r>
          </a:p>
          <a:p>
            <a:r>
              <a:rPr lang="nl-NL" alt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rapportvergaderingen e.d.</a:t>
            </a:r>
          </a:p>
          <a:p>
            <a:endParaRPr lang="nl-NL" altLang="nl-NL"/>
          </a:p>
          <a:p>
            <a:endParaRPr lang="nl-NL" alt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21720"/>
          <a:stretch/>
        </p:blipFill>
        <p:spPr>
          <a:xfrm>
            <a:off x="5023437" y="3220780"/>
            <a:ext cx="3978188" cy="30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sz="3500" b="1">
                <a:solidFill>
                  <a:schemeClr val="tx1"/>
                </a:solidFill>
                <a:latin typeface="Verdana" pitchFamily="34" charset="0"/>
              </a:rPr>
              <a:t>Contactouders</a:t>
            </a: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844824"/>
            <a:ext cx="7714722" cy="4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539552" y="1844824"/>
            <a:ext cx="8280920" cy="4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Eerste aanspreekpunt mentor bij bijzonderheden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Taken:</a:t>
            </a:r>
          </a:p>
          <a:p>
            <a:pPr marL="342900" indent="-342900">
              <a:buFontTx/>
              <a:buChar char="-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assistentie ouderavond</a:t>
            </a:r>
          </a:p>
          <a:p>
            <a:pPr marL="342900" indent="-342900">
              <a:buFontTx/>
              <a:buChar char="-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evt. bijzondere gebeurtenissen in de klas/school</a:t>
            </a:r>
          </a:p>
          <a:p>
            <a:pPr marL="342900" indent="-342900">
              <a:buFontTx/>
              <a:buChar char="-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kerstdiner klas initiëren / (mede) organiseren</a:t>
            </a:r>
          </a:p>
          <a:p>
            <a:pPr marL="342900" indent="-342900">
              <a:buFontTx/>
              <a:buChar char="-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belronde</a:t>
            </a:r>
          </a:p>
          <a:p>
            <a:pPr marL="342900" indent="-342900">
              <a:buFontTx/>
              <a:buChar char="-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afsluitende klassenactiviteit eind van het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Aanmelden kan na afloop bij mij of rechtstreeks naar mentor </a:t>
            </a:r>
          </a:p>
          <a:p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sz="3500" b="1">
                <a:solidFill>
                  <a:schemeClr val="tx1"/>
                </a:solidFill>
                <a:latin typeface="Verdana" pitchFamily="34" charset="0"/>
              </a:rPr>
              <a:t>brugklaswerkweek</a:t>
            </a: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844824"/>
            <a:ext cx="7714722" cy="4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539552" y="1268760"/>
            <a:ext cx="8280920" cy="513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Kennismaking klas, mentor, docenten, bovenbouwleerlingen, andere brugklassen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Activiteiten met de klas (overdag) en alle leerlingen (avond)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 huisje, zelf ontbijten, een keer zelf koken</a:t>
            </a:r>
          </a:p>
          <a:p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maakt indeling huisjes, inventariseert allergieën en diëten</a:t>
            </a:r>
          </a:p>
          <a:p>
            <a:endParaRPr lang="nl-NL" alt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err="1">
                <a:latin typeface="Verdana"/>
                <a:ea typeface="Verdana"/>
                <a:cs typeface="Verdana"/>
              </a:rPr>
              <a:t>RML’s</a:t>
            </a:r>
            <a:r>
              <a:rPr lang="nl-NL" altLang="nl-NL" sz="2400" dirty="0">
                <a:latin typeface="Verdana"/>
                <a:ea typeface="Verdana"/>
                <a:cs typeface="Verdana"/>
              </a:rPr>
              <a:t> </a:t>
            </a:r>
            <a:r>
              <a:rPr lang="nl-NL" altLang="nl-NL" sz="2400" dirty="0" err="1">
                <a:latin typeface="Verdana"/>
                <a:ea typeface="Verdana"/>
                <a:cs typeface="Verdana"/>
              </a:rPr>
              <a:t>got</a:t>
            </a:r>
            <a:r>
              <a:rPr lang="nl-NL" altLang="nl-NL" sz="2400" dirty="0">
                <a:latin typeface="Verdana"/>
                <a:ea typeface="Verdana"/>
                <a:cs typeface="Verdana"/>
              </a:rPr>
              <a:t> Talent 2019</a:t>
            </a: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r="22438"/>
          <a:stretch/>
        </p:blipFill>
        <p:spPr>
          <a:xfrm>
            <a:off x="4716016" y="4819878"/>
            <a:ext cx="1076818" cy="15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8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sz="3500" b="1">
                <a:solidFill>
                  <a:schemeClr val="tx1"/>
                </a:solidFill>
                <a:latin typeface="Verdana" pitchFamily="34" charset="0"/>
              </a:rPr>
              <a:t>brugklaswerkweek</a:t>
            </a: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844824"/>
            <a:ext cx="7714722" cy="42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539552" y="1556793"/>
            <a:ext cx="8280920" cy="48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Zwemmen: heeft uw kind voldoende diploma’s om veilig te kunnen zwemmen?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mobiele telefoons mee</a:t>
            </a:r>
          </a:p>
          <a:p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kostbaarheden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teveel geld (zie brief)</a:t>
            </a:r>
          </a:p>
        </p:txBody>
      </p:sp>
      <p:pic>
        <p:nvPicPr>
          <p:cNvPr id="8" name="Afbeelding 7" descr="E:\foto's voor gidsen folders en PR 2017\Asten 2017 selectie\brugklaskampAsten (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01" y="4091709"/>
            <a:ext cx="3782163" cy="232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89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692696"/>
            <a:ext cx="6686200" cy="5706088"/>
          </a:xfrm>
        </p:spPr>
        <p:txBody>
          <a:bodyPr rtlCol="0">
            <a:normAutofit/>
          </a:bodyPr>
          <a:lstStyle/>
          <a:p>
            <a:pPr defTabSz="512022">
              <a:defRPr/>
            </a:pPr>
            <a:r>
              <a:rPr lang="nl-NL" sz="3500" b="1">
                <a:solidFill>
                  <a:schemeClr val="tx1"/>
                </a:solidFill>
                <a:latin typeface="Verdana" pitchFamily="34" charset="0"/>
              </a:rPr>
              <a:t>Einde</a:t>
            </a: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 b="1">
              <a:solidFill>
                <a:schemeClr val="tx1"/>
              </a:solidFill>
              <a:latin typeface="Verdana" pitchFamily="34" charset="0"/>
            </a:endParaRPr>
          </a:p>
          <a:p>
            <a:pPr algn="l" defTabSz="512022">
              <a:defRPr/>
            </a:pP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8144" y="5358538"/>
            <a:ext cx="8829272" cy="59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 dirty="0">
                <a:latin typeface="Verdana"/>
                <a:ea typeface="Verdana"/>
                <a:cs typeface="Verdana"/>
              </a:rPr>
              <a:t>   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40326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2" y="397315"/>
            <a:ext cx="8573190" cy="5479957"/>
          </a:xfrm>
        </p:spPr>
        <p:txBody>
          <a:bodyPr rtlCol="0">
            <a:normAutofit/>
          </a:bodyPr>
          <a:lstStyle/>
          <a:p>
            <a:pPr algn="l"/>
            <a:r>
              <a:rPr lang="nl-NL" sz="3500" b="1">
                <a:solidFill>
                  <a:schemeClr val="tx1"/>
                </a:solidFill>
                <a:latin typeface="Verdana" pitchFamily="34" charset="0"/>
              </a:rPr>
              <a:t>Opzet van de ochtend</a:t>
            </a:r>
          </a:p>
          <a:p>
            <a:pPr algn="l"/>
            <a:endParaRPr lang="nl-NL" sz="2400">
              <a:solidFill>
                <a:schemeClr val="tx1"/>
              </a:solidFill>
              <a:latin typeface="Verdana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solidFill>
                  <a:schemeClr val="tx1"/>
                </a:solidFill>
                <a:latin typeface="Verdana" pitchFamily="34" charset="0"/>
              </a:rPr>
              <a:t>Welkom door de rector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solidFill>
                  <a:schemeClr val="tx1"/>
                </a:solidFill>
                <a:latin typeface="Verdana" pitchFamily="34" charset="0"/>
              </a:rPr>
              <a:t>Praktische informatie voor leerlingen en ouders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solidFill>
                  <a:schemeClr val="tx1"/>
                </a:solidFill>
                <a:latin typeface="Verdana" pitchFamily="34" charset="0"/>
              </a:rPr>
              <a:t>Leerlingen gaan met mentor naar een lokaal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solidFill>
                  <a:schemeClr val="tx1"/>
                </a:solidFill>
                <a:latin typeface="Verdana" pitchFamily="34" charset="0"/>
              </a:rPr>
              <a:t>Praktische informatie voor de ouders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solidFill>
                  <a:schemeClr val="tx1"/>
                </a:solidFill>
                <a:latin typeface="Verdana" pitchFamily="34" charset="0"/>
              </a:rPr>
              <a:t>Koffie en gelegenheid vragen te stellen en/of de mentor te ontmoeten</a:t>
            </a:r>
          </a:p>
          <a:p>
            <a:pPr algn="l">
              <a:lnSpc>
                <a:spcPct val="150000"/>
              </a:lnSpc>
            </a:pPr>
            <a:r>
              <a:rPr lang="nl-NL" sz="2400">
                <a:solidFill>
                  <a:schemeClr val="tx1"/>
                </a:solidFill>
                <a:latin typeface="Verdana" pitchFamily="34" charset="0"/>
              </a:rPr>
              <a:t>Ongeveer om 10.00 uur einde </a:t>
            </a:r>
          </a:p>
          <a:p>
            <a:pPr algn="l" defTabSz="512022">
              <a:defRPr/>
            </a:pPr>
            <a:endParaRPr lang="nl-NL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Belangrijke data</a:t>
            </a:r>
          </a:p>
          <a:p>
            <a:pPr algn="l" defTabSz="512022">
              <a:defRPr/>
            </a:pPr>
            <a:endParaRPr lang="nl-NL" sz="350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6368" y="2130529"/>
            <a:ext cx="8273257" cy="42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altLang="nl-NL" sz="2400" dirty="0">
                <a:latin typeface="Verdana"/>
                <a:ea typeface="MS PGothic"/>
                <a:cs typeface="Verdana"/>
              </a:rPr>
              <a:t> Start lessen: woensdag 11.00 uur</a:t>
            </a: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altLang="nl-NL" sz="2400">
              <a:latin typeface="Verdana" pitchFamily="34" charset="0"/>
              <a:ea typeface="MS PGothic" pitchFamily="34" charset="-128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altLang="nl-NL" sz="2400" dirty="0">
                <a:latin typeface="Verdana"/>
                <a:ea typeface="MS PGothic"/>
                <a:cs typeface="Verdana"/>
              </a:rPr>
              <a:t> Donderdag 12 sept: schoolfotograaf</a:t>
            </a: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2400">
              <a:latin typeface="Verdana" pitchFamily="34" charset="0"/>
              <a:ea typeface="MS PGothic" pitchFamily="34" charset="-128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altLang="nl-NL" sz="2400" dirty="0">
                <a:latin typeface="Verdana"/>
                <a:ea typeface="MS PGothic"/>
                <a:cs typeface="Verdana"/>
              </a:rPr>
              <a:t> Brugklaswerkweek: 16 t/m 20 sept</a:t>
            </a: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altLang="nl-NL" sz="2400">
              <a:latin typeface="Verdana" pitchFamily="34" charset="0"/>
              <a:ea typeface="MS PGothic" pitchFamily="34" charset="-128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altLang="nl-NL" sz="2400" dirty="0">
                <a:latin typeface="Verdana"/>
                <a:ea typeface="MS PGothic"/>
                <a:cs typeface="Verdana"/>
              </a:rPr>
              <a:t> Dinsdag 1okt: sponsorloop en ouderavond      </a:t>
            </a: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nl-NL" sz="2400" dirty="0">
                <a:latin typeface="Verdana" pitchFamily="34" charset="0"/>
                <a:ea typeface="MS PGothic" pitchFamily="34" charset="-128"/>
              </a:rPr>
              <a:t>                               </a:t>
            </a:r>
            <a:endParaRPr lang="nl-NL" altLang="nl-NL" sz="2400" dirty="0">
              <a:latin typeface="Verdana" pitchFamily="34" charset="0"/>
              <a:ea typeface="Verdana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altLang="nl-NL" sz="2400" dirty="0">
              <a:latin typeface="Verdana" pitchFamily="34" charset="0"/>
              <a:ea typeface="Verdana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2400">
              <a:latin typeface="Verdana" pitchFamily="34" charset="0"/>
              <a:ea typeface="MS PGothic" pitchFamily="34" charset="-128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2400">
              <a:latin typeface="Verdana" pitchFamily="34" charset="0"/>
              <a:ea typeface="MS PGothic" pitchFamily="34" charset="-128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2400">
              <a:latin typeface="Verdana" pitchFamily="34" charset="0"/>
              <a:ea typeface="MS PGothic" pitchFamily="34" charset="-128"/>
            </a:endParaRPr>
          </a:p>
          <a:p>
            <a:pPr defTabSz="51118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240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Praktische zaken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9" y="1096475"/>
            <a:ext cx="8258596" cy="503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lockers: </a:t>
            </a:r>
            <a:r>
              <a:rPr lang="nl-NL" altLang="nl-NL" sz="2400" dirty="0">
                <a:latin typeface="Verdana"/>
                <a:ea typeface="Verdana"/>
              </a:rPr>
              <a:t>2 sleutels, borg</a:t>
            </a:r>
            <a:endParaRPr lang="en-US" dirty="0"/>
          </a:p>
          <a:p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klassenindeling: moeilijke puzzel…</a:t>
            </a:r>
          </a:p>
          <a:p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(geen) boeken voor het vak Frans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wetenschapsklas en theaterklas: aanmelden kan nog!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22882" t="24609" r="22328" b="13376"/>
          <a:stretch/>
        </p:blipFill>
        <p:spPr>
          <a:xfrm>
            <a:off x="827583" y="4245583"/>
            <a:ext cx="3744417" cy="23828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1774" t="20469" r="20668" b="10625"/>
          <a:stretch/>
        </p:blipFill>
        <p:spPr>
          <a:xfrm>
            <a:off x="5002759" y="4236532"/>
            <a:ext cx="3602666" cy="24248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9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KWT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247282" y="1226113"/>
            <a:ext cx="8210884" cy="49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 Werk Tijd</a:t>
            </a:r>
          </a:p>
          <a:p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altLang="nl-NL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uur van de dag (10.00 uur- 10.40 uur)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Inschrijving via Magister (je leert deze week hoe)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werkweek vaak (extra) mentoruur in KWT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E:\foto's voor gidsen folders en PR 2017\fotos Frank Hanswijk augustus\foto's tweede reeks\GQ1A5112292 kopiëre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b="4961"/>
          <a:stretch/>
        </p:blipFill>
        <p:spPr bwMode="auto">
          <a:xfrm>
            <a:off x="2514282" y="3879242"/>
            <a:ext cx="4115435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71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Informatie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539552" y="1114307"/>
            <a:ext cx="7714722" cy="462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Informatieboekje voor brugklasleerlingen</a:t>
            </a: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www.rml.nl</a:t>
            </a: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(brugklaspagina!)</a:t>
            </a: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Magister (post naar ouders / rooster, cijfers </a:t>
            </a:r>
            <a:r>
              <a:rPr lang="nl-NL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Graag in Magister juiste</a:t>
            </a:r>
          </a:p>
          <a:p>
            <a:r>
              <a:rPr lang="nl-NL" altLang="nl-NL" sz="2400" dirty="0">
                <a:latin typeface="Verdana"/>
                <a:ea typeface="Verdana"/>
                <a:cs typeface="Verdana"/>
              </a:rPr>
              <a:t>Mailadres</a:t>
            </a: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400" dirty="0">
                <a:latin typeface="Verdana"/>
                <a:ea typeface="Verdana"/>
                <a:cs typeface="Verdana"/>
              </a:rPr>
              <a:t>Leerlingen: inloggen </a:t>
            </a:r>
          </a:p>
          <a:p>
            <a:r>
              <a:rPr lang="nl-NL" altLang="nl-NL" sz="2400" dirty="0" err="1" smtClean="0">
                <a:latin typeface="Verdana"/>
                <a:ea typeface="Verdana"/>
                <a:cs typeface="Verdana"/>
              </a:rPr>
              <a:t>Edulinq</a:t>
            </a:r>
            <a:r>
              <a:rPr lang="nl-NL" altLang="nl-NL" sz="2400" dirty="0" smtClean="0">
                <a:latin typeface="Verdana"/>
                <a:ea typeface="Verdana"/>
                <a:cs typeface="Verdana"/>
              </a:rPr>
              <a:t> </a:t>
            </a:r>
            <a:r>
              <a:rPr lang="nl-NL" altLang="nl-NL" sz="2400" dirty="0">
                <a:latin typeface="Verdana"/>
                <a:ea typeface="Verdana"/>
                <a:cs typeface="Verdana"/>
              </a:rPr>
              <a:t>(brief) en wacht-</a:t>
            </a:r>
          </a:p>
          <a:p>
            <a:r>
              <a:rPr lang="nl-NL" altLang="nl-NL" sz="2400" dirty="0">
                <a:latin typeface="Verdana"/>
                <a:ea typeface="Verdana"/>
                <a:cs typeface="Verdana"/>
              </a:rPr>
              <a:t>woord goed onthouden</a:t>
            </a: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/>
          <p:cNvPicPr/>
          <p:nvPr/>
        </p:nvPicPr>
        <p:blipFill rotWithShape="1">
          <a:blip r:embed="rId4"/>
          <a:srcRect t="4833" r="30059" b="7874"/>
          <a:stretch/>
        </p:blipFill>
        <p:spPr bwMode="auto">
          <a:xfrm>
            <a:off x="4610516" y="3468432"/>
            <a:ext cx="4190567" cy="3019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8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512022">
              <a:defRPr/>
            </a:pPr>
            <a:r>
              <a:rPr lang="nl-NL" altLang="nl-NL" sz="35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De Bond</a:t>
            </a:r>
            <a:endParaRPr lang="nl-NL" sz="35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539552" y="1114307"/>
            <a:ext cx="7714722" cy="462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 dirty="0">
                <a:latin typeface="Verdana"/>
                <a:ea typeface="Verdana"/>
                <a:cs typeface="Verdana"/>
              </a:rPr>
              <a:t>Sinds dit jaar: RML-truien te koop!</a:t>
            </a:r>
            <a:endParaRPr lang="en-US" dirty="0"/>
          </a:p>
          <a:p>
            <a:r>
              <a:rPr lang="nl-NL" altLang="nl-NL" sz="2400" dirty="0">
                <a:latin typeface="Verdana"/>
                <a:ea typeface="Verdana"/>
                <a:cs typeface="Verdana"/>
              </a:rPr>
              <a:t>25 euro, vandaag besteld is voor Asten in huis</a:t>
            </a:r>
          </a:p>
          <a:p>
            <a:endParaRPr lang="nl-NL" alt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C237DB6-E68A-4346-92FF-49CED4B2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3440"/>
            <a:ext cx="5543550" cy="415423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C10CD7-4D7B-4A42-9FCD-551EC90CC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70046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Klassenindeling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298242"/>
            <a:ext cx="7714722" cy="482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Verdana"/>
                <a:ea typeface="+mn-lt"/>
                <a:cs typeface="+mn-lt"/>
              </a:rPr>
              <a:t>V1a:      Lucy Faulkner     lokaal 408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l-NL" sz="2400" dirty="0">
                <a:latin typeface="Verdana"/>
                <a:ea typeface="+mn-lt"/>
                <a:cs typeface="+mn-lt"/>
              </a:rPr>
              <a:t>V1b:      Cor de Jong        lokaal 212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Verdana"/>
                <a:ea typeface="+mn-lt"/>
                <a:cs typeface="+mn-lt"/>
              </a:rPr>
              <a:t>V1c:      </a:t>
            </a:r>
            <a:r>
              <a:rPr lang="nl-NL" sz="2400" dirty="0" err="1">
                <a:latin typeface="Verdana"/>
                <a:ea typeface="+mn-lt"/>
                <a:cs typeface="+mn-lt"/>
              </a:rPr>
              <a:t>Sijtje</a:t>
            </a:r>
            <a:r>
              <a:rPr lang="nl-NL" sz="2400" dirty="0">
                <a:latin typeface="Verdana"/>
                <a:ea typeface="+mn-lt"/>
                <a:cs typeface="+mn-lt"/>
              </a:rPr>
              <a:t> Ledeboer    lokaal 405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Verdana"/>
                <a:ea typeface="+mn-lt"/>
                <a:cs typeface="+mn-lt"/>
              </a:rPr>
              <a:t>L1a:      Joris Bakker        lokaal 207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Verdana"/>
                <a:ea typeface="+mn-lt"/>
                <a:cs typeface="+mn-lt"/>
              </a:rPr>
              <a:t>L1b:      Dennis Schneider lokaal 018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Verdana"/>
                <a:ea typeface="+mn-lt"/>
                <a:cs typeface="+mn-lt"/>
              </a:rPr>
              <a:t>L1c:      Ron de Jager        </a:t>
            </a:r>
            <a:r>
              <a:rPr lang="fr-FR" sz="2400" dirty="0" err="1">
                <a:latin typeface="Verdana"/>
                <a:ea typeface="+mn-lt"/>
                <a:cs typeface="+mn-lt"/>
              </a:rPr>
              <a:t>lokaal</a:t>
            </a:r>
            <a:r>
              <a:rPr lang="fr-FR" sz="2400" dirty="0">
                <a:latin typeface="Verdana"/>
                <a:ea typeface="+mn-lt"/>
                <a:cs typeface="+mn-lt"/>
              </a:rPr>
              <a:t> 206</a:t>
            </a:r>
            <a:endParaRPr lang="nl-NL" sz="2400" dirty="0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Verdana"/>
                <a:ea typeface="+mn-lt"/>
                <a:cs typeface="+mn-lt"/>
              </a:rPr>
              <a:t>L1d:      Dorien Schröder   </a:t>
            </a:r>
            <a:r>
              <a:rPr lang="fr-FR" sz="2400" dirty="0" err="1">
                <a:latin typeface="Verdana"/>
                <a:ea typeface="+mn-lt"/>
                <a:cs typeface="+mn-lt"/>
              </a:rPr>
              <a:t>lokaal</a:t>
            </a:r>
            <a:r>
              <a:rPr lang="fr-FR" sz="2400" dirty="0">
                <a:latin typeface="Verdana"/>
                <a:ea typeface="+mn-lt"/>
                <a:cs typeface="+mn-lt"/>
              </a:rPr>
              <a:t> 013</a:t>
            </a:r>
            <a:r>
              <a:rPr lang="fr-FR" sz="2400" dirty="0">
                <a:ea typeface="+mn-lt"/>
                <a:cs typeface="+mn-lt"/>
              </a:rPr>
              <a:t/>
            </a:r>
            <a:br>
              <a:rPr lang="fr-FR" sz="2400" dirty="0">
                <a:ea typeface="+mn-lt"/>
                <a:cs typeface="+mn-lt"/>
              </a:rPr>
            </a:br>
            <a:endParaRPr lang="nl-NL" sz="2400">
              <a:ea typeface="+mn-lt"/>
              <a:cs typeface="+mn-lt"/>
            </a:endParaRPr>
          </a:p>
          <a:p>
            <a:pPr>
              <a:lnSpc>
                <a:spcPct val="200000"/>
              </a:lnSpc>
            </a:pPr>
            <a:endParaRPr lang="nl-NL" altLang="nl-NL" sz="2400" dirty="0">
              <a:latin typeface="Verdana" panose="020B0604030504040204" pitchFamily="34" charset="0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830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685834" y="2130529"/>
            <a:ext cx="7772332" cy="1469778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3" descr="achtergrond PP RM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7283" y="397315"/>
            <a:ext cx="6686200" cy="6001470"/>
          </a:xfrm>
        </p:spPr>
        <p:txBody>
          <a:bodyPr rtlCol="0">
            <a:normAutofit/>
          </a:bodyPr>
          <a:lstStyle/>
          <a:p>
            <a:pPr algn="l" defTabSz="512022">
              <a:defRPr/>
            </a:pPr>
            <a:r>
              <a:rPr lang="nl-NL" altLang="nl-NL" sz="3500" b="1">
                <a:solidFill>
                  <a:schemeClr val="tx1"/>
                </a:solidFill>
                <a:latin typeface="Verdana" pitchFamily="34" charset="0"/>
              </a:rPr>
              <a:t>Testen</a:t>
            </a:r>
            <a:endParaRPr lang="nl-NL" sz="3500">
              <a:solidFill>
                <a:schemeClr val="tx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57678" y="1628799"/>
            <a:ext cx="5146535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05" tIns="51202" rIns="102405" bIns="51202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</a:rPr>
              <a:t>Rekenvaardigheid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</a:rPr>
              <a:t>Spelling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>
                <a:latin typeface="Verdana" panose="020B0604030504040204" pitchFamily="34" charset="0"/>
              </a:rPr>
              <a:t>Begrijpend lezen</a:t>
            </a:r>
          </a:p>
          <a:p>
            <a:endParaRPr lang="nl-NL" altLang="nl-NL" sz="2400">
              <a:latin typeface="Verdana" panose="020B0604030504040204" pitchFamily="34" charset="0"/>
            </a:endParaRPr>
          </a:p>
          <a:p>
            <a:endParaRPr lang="nl-NL" altLang="nl-NL" sz="2400">
              <a:latin typeface="Verdana" panose="020B0604030504040204" pitchFamily="34" charset="0"/>
            </a:endParaRPr>
          </a:p>
          <a:p>
            <a:r>
              <a:rPr lang="nl-NL" altLang="nl-NL" sz="2400">
                <a:latin typeface="Verdana" panose="020B0604030504040204" pitchFamily="34" charset="0"/>
              </a:rPr>
              <a:t>Uitslag per brief, start steunlessen na herfstvakantie</a:t>
            </a:r>
          </a:p>
          <a:p>
            <a:endParaRPr lang="nl-NL" altLang="nl-NL" sz="2400">
              <a:latin typeface="Verdana" panose="020B0604030504040204" pitchFamily="34" charset="0"/>
            </a:endParaRPr>
          </a:p>
          <a:p>
            <a:r>
              <a:rPr lang="nl-NL" altLang="nl-NL" sz="2400" u="sng">
                <a:latin typeface="Verdana" panose="020B0604030504040204" pitchFamily="34" charset="0"/>
              </a:rPr>
              <a:t>Zorgcoördinatoren: </a:t>
            </a:r>
          </a:p>
          <a:p>
            <a:r>
              <a:rPr lang="nl-NL" altLang="nl-NL" sz="2400">
                <a:latin typeface="Verdana" panose="020B0604030504040204" pitchFamily="34" charset="0"/>
              </a:rPr>
              <a:t>dhr. Van Beek, dhr. Zandvliet</a:t>
            </a:r>
          </a:p>
          <a:p>
            <a:endParaRPr lang="nl-NL" altLang="nl-NL" sz="2400">
              <a:latin typeface="Verdana" panose="020B0604030504040204" pitchFamily="34" charset="0"/>
            </a:endParaRPr>
          </a:p>
          <a:p>
            <a:r>
              <a:rPr lang="nl-NL" altLang="nl-NL" sz="2400">
                <a:latin typeface="Verdana" panose="020B0604030504040204" pitchFamily="34" charset="0"/>
                <a:hlinkClick r:id="rId3"/>
              </a:rPr>
              <a:t>zoco@rml.nl</a:t>
            </a:r>
            <a:r>
              <a:rPr lang="nl-NL" altLang="nl-NL" sz="240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7" name="Afbeelding 6" descr="E:\foto's voor gidsen folders en PR 2017\fotos Frank Hanswijk augustus\_MG_799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5142" r="14538" b="22551"/>
          <a:stretch/>
        </p:blipFill>
        <p:spPr bwMode="auto">
          <a:xfrm>
            <a:off x="5433790" y="2022764"/>
            <a:ext cx="3377702" cy="3380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36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Diavoorstelling (4:3)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Verdana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Berg, M.Y. van den</cp:lastModifiedBy>
  <cp:revision>187</cp:revision>
  <dcterms:modified xsi:type="dcterms:W3CDTF">2019-09-03T09:55:52Z</dcterms:modified>
</cp:coreProperties>
</file>